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0058400" cy="77724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DBBF6B-9B76-4B90-865F-2A3932E7B05A}" v="8" dt="2023-07-07T11:30:43.3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718"/>
  </p:normalViewPr>
  <p:slideViewPr>
    <p:cSldViewPr snapToGrid="0" snapToObjects="1">
      <p:cViewPr varScale="1">
        <p:scale>
          <a:sx n="101" d="100"/>
          <a:sy n="101" d="100"/>
        </p:scale>
        <p:origin x="137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5" d="100"/>
          <a:sy n="95" d="100"/>
        </p:scale>
        <p:origin x="291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A CECCHI" userId="0b503676-a22c-4f44-96b0-4051301be573" providerId="ADAL" clId="{46B09945-7A5C-4C64-B75A-B842419C5F3C}"/>
    <pc:docChg chg="modSld">
      <pc:chgData name="STEFANIA CECCHI" userId="0b503676-a22c-4f44-96b0-4051301be573" providerId="ADAL" clId="{46B09945-7A5C-4C64-B75A-B842419C5F3C}" dt="2023-06-20T21:02:36.141" v="0" actId="113"/>
      <pc:docMkLst>
        <pc:docMk/>
      </pc:docMkLst>
      <pc:sldChg chg="modSp mod">
        <pc:chgData name="STEFANIA CECCHI" userId="0b503676-a22c-4f44-96b0-4051301be573" providerId="ADAL" clId="{46B09945-7A5C-4C64-B75A-B842419C5F3C}" dt="2023-06-20T21:02:36.141" v="0" actId="113"/>
        <pc:sldMkLst>
          <pc:docMk/>
          <pc:sldMk cId="1524164542" sldId="257"/>
        </pc:sldMkLst>
        <pc:spChg chg="mod">
          <ac:chgData name="STEFANIA CECCHI" userId="0b503676-a22c-4f44-96b0-4051301be573" providerId="ADAL" clId="{46B09945-7A5C-4C64-B75A-B842419C5F3C}" dt="2023-06-20T21:02:36.141" v="0" actId="113"/>
          <ac:spMkLst>
            <pc:docMk/>
            <pc:sldMk cId="1524164542" sldId="257"/>
            <ac:spMk id="10" creationId="{7F4161F3-F8A8-E8E9-0A1B-60FE7A8AC1E4}"/>
          </ac:spMkLst>
        </pc:spChg>
      </pc:sldChg>
    </pc:docChg>
  </pc:docChgLst>
  <pc:docChgLst>
    <pc:chgData name="ORNELLA PISACANE" userId="b3827d79-f6b7-49e4-85db-5730d72a9dd0" providerId="ADAL" clId="{7ADBBF6B-9B76-4B90-865F-2A3932E7B05A}"/>
    <pc:docChg chg="undo redo custSel addSld delSld modSld">
      <pc:chgData name="ORNELLA PISACANE" userId="b3827d79-f6b7-49e4-85db-5730d72a9dd0" providerId="ADAL" clId="{7ADBBF6B-9B76-4B90-865F-2A3932E7B05A}" dt="2023-07-07T11:32:45.474" v="717" actId="47"/>
      <pc:docMkLst>
        <pc:docMk/>
      </pc:docMkLst>
      <pc:sldChg chg="addSp delSp modSp mod">
        <pc:chgData name="ORNELLA PISACANE" userId="b3827d79-f6b7-49e4-85db-5730d72a9dd0" providerId="ADAL" clId="{7ADBBF6B-9B76-4B90-865F-2A3932E7B05A}" dt="2023-07-03T14:10:08.567" v="640" actId="20577"/>
        <pc:sldMkLst>
          <pc:docMk/>
          <pc:sldMk cId="1524164542" sldId="257"/>
        </pc:sldMkLst>
        <pc:spChg chg="add del">
          <ac:chgData name="ORNELLA PISACANE" userId="b3827d79-f6b7-49e4-85db-5730d72a9dd0" providerId="ADAL" clId="{7ADBBF6B-9B76-4B90-865F-2A3932E7B05A}" dt="2023-06-23T09:33:07.276" v="185"/>
          <ac:spMkLst>
            <pc:docMk/>
            <pc:sldMk cId="1524164542" sldId="257"/>
            <ac:spMk id="2" creationId="{4F6B8E6F-3339-1943-BF6A-26240999AFD6}"/>
          </ac:spMkLst>
        </pc:spChg>
        <pc:spChg chg="mod">
          <ac:chgData name="ORNELLA PISACANE" userId="b3827d79-f6b7-49e4-85db-5730d72a9dd0" providerId="ADAL" clId="{7ADBBF6B-9B76-4B90-865F-2A3932E7B05A}" dt="2023-07-03T14:09:09.202" v="498" actId="20577"/>
          <ac:spMkLst>
            <pc:docMk/>
            <pc:sldMk cId="1524164542" sldId="257"/>
            <ac:spMk id="3" creationId="{ECB8F0C9-F718-0E42-A55B-20E6E35550B3}"/>
          </ac:spMkLst>
        </pc:spChg>
        <pc:spChg chg="mod">
          <ac:chgData name="ORNELLA PISACANE" userId="b3827d79-f6b7-49e4-85db-5730d72a9dd0" providerId="ADAL" clId="{7ADBBF6B-9B76-4B90-865F-2A3932E7B05A}" dt="2023-07-03T14:09:22.625" v="545" actId="6549"/>
          <ac:spMkLst>
            <pc:docMk/>
            <pc:sldMk cId="1524164542" sldId="257"/>
            <ac:spMk id="4" creationId="{5D42F7FC-D175-5F43-951B-C26C2A545DB1}"/>
          </ac:spMkLst>
        </pc:spChg>
        <pc:spChg chg="mod">
          <ac:chgData name="ORNELLA PISACANE" userId="b3827d79-f6b7-49e4-85db-5730d72a9dd0" providerId="ADAL" clId="{7ADBBF6B-9B76-4B90-865F-2A3932E7B05A}" dt="2023-06-23T09:30:39.426" v="179" actId="6549"/>
          <ac:spMkLst>
            <pc:docMk/>
            <pc:sldMk cId="1524164542" sldId="257"/>
            <ac:spMk id="5" creationId="{2AC801C3-155B-7A42-BE44-11E845F5683C}"/>
          </ac:spMkLst>
        </pc:spChg>
        <pc:spChg chg="add del">
          <ac:chgData name="ORNELLA PISACANE" userId="b3827d79-f6b7-49e4-85db-5730d72a9dd0" providerId="ADAL" clId="{7ADBBF6B-9B76-4B90-865F-2A3932E7B05A}" dt="2023-06-23T10:03:54.511" v="304"/>
          <ac:spMkLst>
            <pc:docMk/>
            <pc:sldMk cId="1524164542" sldId="257"/>
            <ac:spMk id="6" creationId="{763F17E5-2762-D7C7-7494-175E5CE2FE03}"/>
          </ac:spMkLst>
        </pc:spChg>
        <pc:spChg chg="mod">
          <ac:chgData name="ORNELLA PISACANE" userId="b3827d79-f6b7-49e4-85db-5730d72a9dd0" providerId="ADAL" clId="{7ADBBF6B-9B76-4B90-865F-2A3932E7B05A}" dt="2023-07-03T14:09:47.001" v="637" actId="6549"/>
          <ac:spMkLst>
            <pc:docMk/>
            <pc:sldMk cId="1524164542" sldId="257"/>
            <ac:spMk id="8" creationId="{13C7A475-9171-434D-813D-2E376EFD7C59}"/>
          </ac:spMkLst>
        </pc:spChg>
        <pc:spChg chg="add del mod">
          <ac:chgData name="ORNELLA PISACANE" userId="b3827d79-f6b7-49e4-85db-5730d72a9dd0" providerId="ADAL" clId="{7ADBBF6B-9B76-4B90-865F-2A3932E7B05A}" dt="2023-06-23T10:03:53.625" v="303"/>
          <ac:spMkLst>
            <pc:docMk/>
            <pc:sldMk cId="1524164542" sldId="257"/>
            <ac:spMk id="9" creationId="{0653F24A-4B28-C9FA-1898-67F65422BF01}"/>
          </ac:spMkLst>
        </pc:spChg>
        <pc:spChg chg="mod">
          <ac:chgData name="ORNELLA PISACANE" userId="b3827d79-f6b7-49e4-85db-5730d72a9dd0" providerId="ADAL" clId="{7ADBBF6B-9B76-4B90-865F-2A3932E7B05A}" dt="2023-07-03T14:10:08.567" v="640" actId="20577"/>
          <ac:spMkLst>
            <pc:docMk/>
            <pc:sldMk cId="1524164542" sldId="257"/>
            <ac:spMk id="10" creationId="{7F4161F3-F8A8-E8E9-0A1B-60FE7A8AC1E4}"/>
          </ac:spMkLst>
        </pc:sp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26" creationId="{D057ABA1-1874-B019-19FB-71337B5563A5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27" creationId="{D198EC1C-1C85-915C-5637-7BF5580462D2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28" creationId="{0F821B1E-9418-FA72-8FBB-2C5D18A124BD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29" creationId="{E0FD22A6-F732-D953-EA65-492E64E5C9C3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0" creationId="{A9230255-C667-9C7C-6A01-7D0D4B5469AF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1" creationId="{A2C5F21F-A738-535B-F305-386F6C86325F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2" creationId="{A2F797CB-B171-33D8-E892-37F1972520CE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3" creationId="{87129E71-243F-A1B4-8C31-991ABEB9AE11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4" creationId="{513CCE6C-8175-3EEF-350D-7413B9193BC8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5" creationId="{6307E0C8-FD18-87B8-D42D-112C520DE505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6" creationId="{7E5428D3-9AFC-7129-DAE0-4FC502951C42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7" creationId="{85CCC798-2485-777F-D8B0-43B0E179BBC1}"/>
          </ac:picMkLst>
        </pc:picChg>
        <pc:picChg chg="add del">
          <ac:chgData name="ORNELLA PISACANE" userId="b3827d79-f6b7-49e4-85db-5730d72a9dd0" providerId="ADAL" clId="{7ADBBF6B-9B76-4B90-865F-2A3932E7B05A}" dt="2023-06-23T09:33:07.276" v="185"/>
          <ac:picMkLst>
            <pc:docMk/>
            <pc:sldMk cId="1524164542" sldId="257"/>
            <ac:picMk id="1038" creationId="{7EF83516-8D31-EB35-6C7C-19C533DEF10C}"/>
          </ac:picMkLst>
        </pc:picChg>
      </pc:sldChg>
      <pc:sldChg chg="addSp delSp modSp add del mod">
        <pc:chgData name="ORNELLA PISACANE" userId="b3827d79-f6b7-49e4-85db-5730d72a9dd0" providerId="ADAL" clId="{7ADBBF6B-9B76-4B90-865F-2A3932E7B05A}" dt="2023-07-07T11:32:45.474" v="717" actId="47"/>
        <pc:sldMkLst>
          <pc:docMk/>
          <pc:sldMk cId="2578704763" sldId="258"/>
        </pc:sldMkLst>
        <pc:spChg chg="mod">
          <ac:chgData name="ORNELLA PISACANE" userId="b3827d79-f6b7-49e4-85db-5730d72a9dd0" providerId="ADAL" clId="{7ADBBF6B-9B76-4B90-865F-2A3932E7B05A}" dt="2023-07-07T11:28:54.347" v="647" actId="404"/>
          <ac:spMkLst>
            <pc:docMk/>
            <pc:sldMk cId="2578704763" sldId="258"/>
            <ac:spMk id="3" creationId="{ECB8F0C9-F718-0E42-A55B-20E6E35550B3}"/>
          </ac:spMkLst>
        </pc:spChg>
        <pc:spChg chg="mod">
          <ac:chgData name="ORNELLA PISACANE" userId="b3827d79-f6b7-49e4-85db-5730d72a9dd0" providerId="ADAL" clId="{7ADBBF6B-9B76-4B90-865F-2A3932E7B05A}" dt="2023-07-07T11:31:09.900" v="706"/>
          <ac:spMkLst>
            <pc:docMk/>
            <pc:sldMk cId="2578704763" sldId="258"/>
            <ac:spMk id="4" creationId="{5D42F7FC-D175-5F43-951B-C26C2A545DB1}"/>
          </ac:spMkLst>
        </pc:spChg>
        <pc:spChg chg="add del mod">
          <ac:chgData name="ORNELLA PISACANE" userId="b3827d79-f6b7-49e4-85db-5730d72a9dd0" providerId="ADAL" clId="{7ADBBF6B-9B76-4B90-865F-2A3932E7B05A}" dt="2023-07-07T11:30:43.363" v="703"/>
          <ac:spMkLst>
            <pc:docMk/>
            <pc:sldMk cId="2578704763" sldId="258"/>
            <ac:spMk id="6" creationId="{92DE27F9-F90C-8CC5-03D6-52866F36F400}"/>
          </ac:spMkLst>
        </pc:spChg>
        <pc:spChg chg="mod">
          <ac:chgData name="ORNELLA PISACANE" userId="b3827d79-f6b7-49e4-85db-5730d72a9dd0" providerId="ADAL" clId="{7ADBBF6B-9B76-4B90-865F-2A3932E7B05A}" dt="2023-07-07T11:31:22.998" v="716" actId="20577"/>
          <ac:spMkLst>
            <pc:docMk/>
            <pc:sldMk cId="2578704763" sldId="258"/>
            <ac:spMk id="8" creationId="{13C7A475-9171-434D-813D-2E376EFD7C59}"/>
          </ac:spMkLst>
        </pc:spChg>
        <pc:spChg chg="mod">
          <ac:chgData name="ORNELLA PISACANE" userId="b3827d79-f6b7-49e4-85db-5730d72a9dd0" providerId="ADAL" clId="{7ADBBF6B-9B76-4B90-865F-2A3932E7B05A}" dt="2023-07-07T11:29:39.318" v="693" actId="20577"/>
          <ac:spMkLst>
            <pc:docMk/>
            <pc:sldMk cId="2578704763" sldId="258"/>
            <ac:spMk id="10" creationId="{7F4161F3-F8A8-E8E9-0A1B-60FE7A8AC1E4}"/>
          </ac:spMkLst>
        </pc:spChg>
        <pc:graphicFrameChg chg="add del mod">
          <ac:chgData name="ORNELLA PISACANE" userId="b3827d79-f6b7-49e4-85db-5730d72a9dd0" providerId="ADAL" clId="{7ADBBF6B-9B76-4B90-865F-2A3932E7B05A}" dt="2023-07-07T11:30:43.363" v="703"/>
          <ac:graphicFrameMkLst>
            <pc:docMk/>
            <pc:sldMk cId="2578704763" sldId="258"/>
            <ac:graphicFrameMk id="2" creationId="{59DEB456-E5AC-9F45-7E90-3D59272B4B3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BCB913F-6D97-4E81-9D62-37D1ACAB0B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A736EA2-C4BF-4FEA-8496-96FE8D1BC6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339D42-06BD-4E48-8259-08EA7141C009}" type="datetime1">
              <a:rPr lang="it-IT" smtClean="0"/>
              <a:t>07/07/2023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D9A0FC-4FA8-45FE-B6DB-15096303B2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43542F6-1C34-4774-9AD5-C829C3935D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1B7A273-9E5E-4DE4-877B-6B3EE35612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502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FD5BE-DF81-4F20-AD79-E614287C7A1D}" type="datetime1">
              <a:rPr lang="it-IT" smtClean="0"/>
              <a:pPr/>
              <a:t>07/07/2023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5F1EAC3-25C7-104C-99C2-19941016B69E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420661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5F1EAC3-25C7-104C-99C2-19941016B69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564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Cornice sfondo">
            <a:extLst>
              <a:ext uri="{FF2B5EF4-FFF2-40B4-BE49-F238E27FC236}">
                <a16:creationId xmlns:a16="http://schemas.microsoft.com/office/drawing/2014/main" id="{63836590-C693-E44E-888F-68C1A1F87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50546" y="-43815"/>
            <a:ext cx="10159618" cy="7859903"/>
            <a:chOff x="-50546" y="-43815"/>
            <a:chExt cx="10159618" cy="7859903"/>
          </a:xfrm>
        </p:grpSpPr>
        <p:sp>
          <p:nvSpPr>
            <p:cNvPr id="33" name="Rettangolo 32">
              <a:extLst>
                <a:ext uri="{FF2B5EF4-FFF2-40B4-BE49-F238E27FC236}">
                  <a16:creationId xmlns:a16="http://schemas.microsoft.com/office/drawing/2014/main" id="{3CE49855-1ACB-4144-9FD0-906D9279351C}"/>
                </a:ext>
              </a:extLst>
            </p:cNvPr>
            <p:cNvSpPr/>
            <p:nvPr userDrawn="1"/>
          </p:nvSpPr>
          <p:spPr>
            <a:xfrm>
              <a:off x="716214" y="804553"/>
              <a:ext cx="8625972" cy="6163294"/>
            </a:xfrm>
            <a:prstGeom prst="rect">
              <a:avLst/>
            </a:prstGeom>
            <a:noFill/>
            <a:ln w="34925" cap="rnd">
              <a:solidFill>
                <a:schemeClr val="accent1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38" name="Elemento grafico 31">
              <a:extLst>
                <a:ext uri="{FF2B5EF4-FFF2-40B4-BE49-F238E27FC236}">
                  <a16:creationId xmlns:a16="http://schemas.microsoft.com/office/drawing/2014/main" id="{74758229-A4F9-CA41-80CF-06243BACDEB7}"/>
                </a:ext>
              </a:extLst>
            </p:cNvPr>
            <p:cNvSpPr/>
            <p:nvPr/>
          </p:nvSpPr>
          <p:spPr>
            <a:xfrm>
              <a:off x="-50546" y="-43815"/>
              <a:ext cx="10159618" cy="7859903"/>
            </a:xfrm>
            <a:custGeom>
              <a:avLst/>
              <a:gdLst>
                <a:gd name="connsiteX0" fmla="*/ 0 w 10159618"/>
                <a:gd name="connsiteY0" fmla="*/ 0 h 7859903"/>
                <a:gd name="connsiteX1" fmla="*/ 0 w 10159618"/>
                <a:gd name="connsiteY1" fmla="*/ 7859903 h 7859903"/>
                <a:gd name="connsiteX2" fmla="*/ 10159619 w 10159618"/>
                <a:gd name="connsiteY2" fmla="*/ 7859903 h 7859903"/>
                <a:gd name="connsiteX3" fmla="*/ 10159619 w 10159618"/>
                <a:gd name="connsiteY3" fmla="*/ 0 h 7859903"/>
                <a:gd name="connsiteX4" fmla="*/ 0 w 10159618"/>
                <a:gd name="connsiteY4" fmla="*/ 0 h 7859903"/>
                <a:gd name="connsiteX5" fmla="*/ 9536430 w 10159618"/>
                <a:gd name="connsiteY5" fmla="*/ 7166356 h 7859903"/>
                <a:gd name="connsiteX6" fmla="*/ 625348 w 10159618"/>
                <a:gd name="connsiteY6" fmla="*/ 7166356 h 7859903"/>
                <a:gd name="connsiteX7" fmla="*/ 625348 w 10159618"/>
                <a:gd name="connsiteY7" fmla="*/ 693674 h 7859903"/>
                <a:gd name="connsiteX8" fmla="*/ 9536430 w 10159618"/>
                <a:gd name="connsiteY8" fmla="*/ 693674 h 7859903"/>
                <a:gd name="connsiteX9" fmla="*/ 9536430 w 10159618"/>
                <a:gd name="connsiteY9" fmla="*/ 7166356 h 7859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59618" h="7859903">
                  <a:moveTo>
                    <a:pt x="0" y="0"/>
                  </a:moveTo>
                  <a:lnTo>
                    <a:pt x="0" y="7859903"/>
                  </a:lnTo>
                  <a:lnTo>
                    <a:pt x="10159619" y="7859903"/>
                  </a:lnTo>
                  <a:lnTo>
                    <a:pt x="10159619" y="0"/>
                  </a:lnTo>
                  <a:lnTo>
                    <a:pt x="0" y="0"/>
                  </a:lnTo>
                  <a:close/>
                  <a:moveTo>
                    <a:pt x="9536430" y="7166356"/>
                  </a:moveTo>
                  <a:lnTo>
                    <a:pt x="625348" y="7166356"/>
                  </a:lnTo>
                  <a:lnTo>
                    <a:pt x="625348" y="693674"/>
                  </a:lnTo>
                  <a:lnTo>
                    <a:pt x="9536430" y="693674"/>
                  </a:lnTo>
                  <a:lnTo>
                    <a:pt x="9536430" y="716635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4" name="Dipendente del mese">
            <a:extLst>
              <a:ext uri="{FF2B5EF4-FFF2-40B4-BE49-F238E27FC236}">
                <a16:creationId xmlns:a16="http://schemas.microsoft.com/office/drawing/2014/main" id="{6EA09C00-57E5-E64D-930E-8C0789FD3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086" y="1746673"/>
            <a:ext cx="8674100" cy="361950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conferito a">
            <a:extLst>
              <a:ext uri="{FF2B5EF4-FFF2-40B4-BE49-F238E27FC236}">
                <a16:creationId xmlns:a16="http://schemas.microsoft.com/office/drawing/2014/main" id="{83503226-5D2A-194C-A9D5-8F8876826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7718" y="2703158"/>
            <a:ext cx="3382963" cy="37509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Nome">
            <a:extLst>
              <a:ext uri="{FF2B5EF4-FFF2-40B4-BE49-F238E27FC236}">
                <a16:creationId xmlns:a16="http://schemas.microsoft.com/office/drawing/2014/main" id="{609494BD-D9F4-A14A-AADA-EF7ABEF7BB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2149" y="3219450"/>
            <a:ext cx="8674099" cy="11144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6600" b="1" i="0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5" name="in riconoscimento della dedizione, della passione e dell'impegno dimostrati">
            <a:extLst>
              <a:ext uri="{FF2B5EF4-FFF2-40B4-BE49-F238E27FC236}">
                <a16:creationId xmlns:a16="http://schemas.microsoft.com/office/drawing/2014/main" id="{66A63EC3-3C12-F642-A16C-25832BBD9B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1588" y="4352162"/>
            <a:ext cx="7475220" cy="79398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9" name="Riga per la firma">
            <a:extLst>
              <a:ext uri="{FF2B5EF4-FFF2-40B4-BE49-F238E27FC236}">
                <a16:creationId xmlns:a16="http://schemas.microsoft.com/office/drawing/2014/main" id="{6334E13E-A9E4-3741-8AEB-E4C98C3E6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941237" y="6165518"/>
            <a:ext cx="2746058" cy="0"/>
          </a:xfrm>
          <a:prstGeom prst="line">
            <a:avLst/>
          </a:prstGeom>
          <a:ln w="9525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Nastro">
            <a:extLst>
              <a:ext uri="{FF2B5EF4-FFF2-40B4-BE49-F238E27FC236}">
                <a16:creationId xmlns:a16="http://schemas.microsoft.com/office/drawing/2014/main" id="{98B9C3A6-9561-D542-831A-CFACD4D66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70471" y="-43815"/>
            <a:ext cx="623448" cy="1767855"/>
          </a:xfrm>
          <a:custGeom>
            <a:avLst/>
            <a:gdLst>
              <a:gd name="connsiteX0" fmla="*/ 0 w 579257"/>
              <a:gd name="connsiteY0" fmla="*/ 1642597 h 1642597"/>
              <a:gd name="connsiteX1" fmla="*/ 289571 w 579257"/>
              <a:gd name="connsiteY1" fmla="*/ 1451006 h 1642597"/>
              <a:gd name="connsiteX2" fmla="*/ 579258 w 579257"/>
              <a:gd name="connsiteY2" fmla="*/ 1642597 h 1642597"/>
              <a:gd name="connsiteX3" fmla="*/ 579258 w 579257"/>
              <a:gd name="connsiteY3" fmla="*/ 0 h 1642597"/>
              <a:gd name="connsiteX4" fmla="*/ 0 w 579257"/>
              <a:gd name="connsiteY4" fmla="*/ 0 h 164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257" h="1642597">
                <a:moveTo>
                  <a:pt x="0" y="1642597"/>
                </a:moveTo>
                <a:lnTo>
                  <a:pt x="289571" y="1451006"/>
                </a:lnTo>
                <a:lnTo>
                  <a:pt x="579258" y="1642597"/>
                </a:lnTo>
                <a:lnTo>
                  <a:pt x="5792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143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6" name="Segnaposto testo 4">
            <a:extLst>
              <a:ext uri="{FF2B5EF4-FFF2-40B4-BE49-F238E27FC236}">
                <a16:creationId xmlns:a16="http://schemas.microsoft.com/office/drawing/2014/main" id="{876A1714-ED57-AC4F-9CA2-C17DD645BC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23358" y="5608991"/>
            <a:ext cx="3227110" cy="512763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8D4CB8A-E87E-5243-91E2-23DB061DE7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37063" y="6236009"/>
            <a:ext cx="3227110" cy="51276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3" name="Riga per la firma">
            <a:extLst>
              <a:ext uri="{FF2B5EF4-FFF2-40B4-BE49-F238E27FC236}">
                <a16:creationId xmlns:a16="http://schemas.microsoft.com/office/drawing/2014/main" id="{4B66B59D-F8B2-3B48-BAEE-850FE7064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15957" y="6165518"/>
            <a:ext cx="2746058" cy="0"/>
          </a:xfrm>
          <a:prstGeom prst="line">
            <a:avLst/>
          </a:prstGeom>
          <a:ln w="9525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egnaposto testo 4">
            <a:extLst>
              <a:ext uri="{FF2B5EF4-FFF2-40B4-BE49-F238E27FC236}">
                <a16:creationId xmlns:a16="http://schemas.microsoft.com/office/drawing/2014/main" id="{BF68F02C-BA1E-924F-8ACD-DEE85CF2EF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11783" y="6236009"/>
            <a:ext cx="3227110" cy="51276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15376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10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00584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pendente del mese">
            <a:extLst>
              <a:ext uri="{FF2B5EF4-FFF2-40B4-BE49-F238E27FC236}">
                <a16:creationId xmlns:a16="http://schemas.microsoft.com/office/drawing/2014/main" id="{2AC801C3-155B-7A42-BE44-11E845F5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8851" y="1853762"/>
            <a:ext cx="5220694" cy="361950"/>
          </a:xfrm>
        </p:spPr>
        <p:txBody>
          <a:bodyPr rtlCol="0"/>
          <a:lstStyle/>
          <a:p>
            <a:pPr rtl="0"/>
            <a:r>
              <a:rPr lang="it-IT" dirty="0">
                <a:solidFill>
                  <a:srgbClr val="FF0000"/>
                </a:solidFill>
              </a:rPr>
              <a:t>Paper of the week</a:t>
            </a:r>
          </a:p>
        </p:txBody>
      </p:sp>
      <p:sp>
        <p:nvSpPr>
          <p:cNvPr id="3" name="Nome">
            <a:extLst>
              <a:ext uri="{FF2B5EF4-FFF2-40B4-BE49-F238E27FC236}">
                <a16:creationId xmlns:a16="http://schemas.microsoft.com/office/drawing/2014/main" id="{ECB8F0C9-F718-0E42-A55B-20E6E35550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2149" y="3219450"/>
            <a:ext cx="8674099" cy="1114425"/>
          </a:xfrm>
        </p:spPr>
        <p:txBody>
          <a:bodyPr rtlCol="0">
            <a:noAutofit/>
          </a:bodyPr>
          <a:lstStyle/>
          <a:p>
            <a:pPr rtl="0"/>
            <a:r>
              <a:rPr lang="en-US" sz="3200" dirty="0" err="1"/>
              <a:t>Titolo</a:t>
            </a:r>
            <a:r>
              <a:rPr lang="en-US" sz="3200" dirty="0"/>
              <a:t> del paper</a:t>
            </a:r>
          </a:p>
          <a:p>
            <a:pPr rtl="0"/>
            <a:endParaRPr lang="it-IT" dirty="0"/>
          </a:p>
        </p:txBody>
      </p:sp>
      <p:sp>
        <p:nvSpPr>
          <p:cNvPr id="4" name="in riconoscimento della dedizione, della passione e dell'impegno dimostrati">
            <a:extLst>
              <a:ext uri="{FF2B5EF4-FFF2-40B4-BE49-F238E27FC236}">
                <a16:creationId xmlns:a16="http://schemas.microsoft.com/office/drawing/2014/main" id="{5D42F7FC-D175-5F43-951B-C26C2A545D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1588" y="4352162"/>
            <a:ext cx="7475220" cy="793984"/>
          </a:xfrm>
        </p:spPr>
        <p:txBody>
          <a:bodyPr rtlCol="0"/>
          <a:lstStyle/>
          <a:p>
            <a:pPr rtl="0"/>
            <a:r>
              <a:rPr lang="en-US" dirty="0"/>
              <a:t>anno, </a:t>
            </a:r>
            <a:r>
              <a:rPr lang="en-US" dirty="0" err="1"/>
              <a:t>Rivista</a:t>
            </a:r>
            <a:endParaRPr lang="en-US" dirty="0"/>
          </a:p>
          <a:p>
            <a:pPr rtl="0"/>
            <a:r>
              <a:rPr lang="en-US" dirty="0"/>
              <a:t>DOI: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3C7A475-9171-434D-813D-2E376EFD7C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23358" y="5608991"/>
            <a:ext cx="3227110" cy="512763"/>
          </a:xfrm>
        </p:spPr>
        <p:txBody>
          <a:bodyPr rtlCol="0"/>
          <a:lstStyle/>
          <a:p>
            <a:pPr rtl="0"/>
            <a:r>
              <a:rPr lang="it-IT" dirty="0"/>
              <a:t>Data prevista di pubblicazione sui social da tabella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0E5CADE7-85C9-0A47-98AF-02012C5040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11783" y="6236009"/>
            <a:ext cx="3227110" cy="512763"/>
          </a:xfrm>
        </p:spPr>
        <p:txBody>
          <a:bodyPr rtlCol="0"/>
          <a:lstStyle/>
          <a:p>
            <a:pPr rtl="0"/>
            <a:r>
              <a:rPr lang="it-IT"/>
              <a:t>Data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F4161F3-F8A8-E8E9-0A1B-60FE7A8AC1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9199" y="2329967"/>
            <a:ext cx="7667625" cy="975607"/>
          </a:xfrm>
        </p:spPr>
        <p:txBody>
          <a:bodyPr>
            <a:noAutofit/>
          </a:bodyPr>
          <a:lstStyle/>
          <a:p>
            <a:r>
              <a:rPr lang="it-IT" sz="2400" dirty="0">
                <a:solidFill>
                  <a:srgbClr val="222222"/>
                </a:solidFill>
                <a:latin typeface="helvetica neue"/>
              </a:rPr>
              <a:t>Nome puntato e cognome di ogni </a:t>
            </a:r>
            <a:r>
              <a:rPr lang="it-IT" sz="2400">
                <a:solidFill>
                  <a:srgbClr val="222222"/>
                </a:solidFill>
                <a:latin typeface="helvetica neue"/>
              </a:rPr>
              <a:t>autore separati </a:t>
            </a:r>
            <a:r>
              <a:rPr lang="it-IT" sz="2400" dirty="0">
                <a:solidFill>
                  <a:srgbClr val="222222"/>
                </a:solidFill>
                <a:latin typeface="helvetica neue"/>
              </a:rPr>
              <a:t>da virgola ad eccezione dell’ultimo autore separato da and</a:t>
            </a:r>
            <a:endParaRPr lang="it-IT" sz="2400" dirty="0"/>
          </a:p>
        </p:txBody>
      </p:sp>
      <p:pic>
        <p:nvPicPr>
          <p:cNvPr id="13" name="Immagine 12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E5FD58E2-B1AF-F5C9-E1BE-F82114BE8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39" y="5488622"/>
            <a:ext cx="3668486" cy="1158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41645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Employee of the Month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7C88A8"/>
      </a:accent1>
      <a:accent2>
        <a:srgbClr val="3A4D6D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1">
      <a:majorFont>
        <a:latin typeface="Garamond"/>
        <a:ea typeface=""/>
        <a:cs typeface=""/>
      </a:majorFont>
      <a:minorFont>
        <a:latin typeface="Candar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90642_TF89841814_Win32" id="{A168FC7C-5816-4E8A-ACF4-D5C430690EF6}" vid="{46DB9DA6-F95B-4317-B3BB-6D3B711BAEB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9F71DE-B982-4EC0-A5F0-26413974EF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2F88F4-AD99-47B2-A845-1F80E7FFF6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30F9EC8-EA21-4CDF-970B-AF02B81BDA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Certificato di dipendente del mese</Template>
  <TotalTime>49</TotalTime>
  <Words>39</Words>
  <Application>Microsoft Office PowerPoint</Application>
  <PresentationFormat>Personalizzato</PresentationFormat>
  <Paragraphs>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Candara</vt:lpstr>
      <vt:lpstr>Garamond</vt:lpstr>
      <vt:lpstr>helvetica neue</vt:lpstr>
      <vt:lpstr>Tema di Office</vt:lpstr>
      <vt:lpstr>Paper of the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#paper_della_settimana</dc:title>
  <dc:creator>STEFANIA CECCHI</dc:creator>
  <cp:lastModifiedBy>ORNELLA PISACANE</cp:lastModifiedBy>
  <cp:revision>1</cp:revision>
  <dcterms:created xsi:type="dcterms:W3CDTF">2023-06-20T20:40:57Z</dcterms:created>
  <dcterms:modified xsi:type="dcterms:W3CDTF">2023-07-07T11:32:47Z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